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445516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9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9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3317104" y="18292095"/>
            <a:ext cx="17917392" cy="13026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3317104" y="14327199"/>
            <a:ext cx="17917392" cy="179787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0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sz="half" idx="13"/>
          </p:nvPr>
        </p:nvSpPr>
        <p:spPr>
          <a:xfrm>
            <a:off x="9516365" y="7398147"/>
            <a:ext cx="25518870" cy="17025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at.jpeg" descr="ca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2419" y="6593875"/>
            <a:ext cx="2065018" cy="196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18866685" y="6768037"/>
            <a:ext cx="1313441" cy="135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racoon.jpeg" descr="racoo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6660" y="10372838"/>
            <a:ext cx="2020127" cy="2020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18866685" y="10484911"/>
            <a:ext cx="1313441" cy="135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uch.jpeg" descr="ouch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06246" y="14542523"/>
            <a:ext cx="4841069" cy="336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ds turn.jpeg" descr="ads tur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08131" y="14649519"/>
            <a:ext cx="2859432" cy="285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.jpeg" descr="L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85995" y="14729073"/>
            <a:ext cx="4658459" cy="2700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asad.jpeg" descr="asad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251025" y="18448072"/>
            <a:ext cx="6452466" cy="4650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re.jpeg" descr="par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189096" y="18627870"/>
            <a:ext cx="2916275" cy="330326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 g"/>
          <p:cNvSpPr txBox="1"/>
          <p:nvPr/>
        </p:nvSpPr>
        <p:spPr>
          <a:xfrm>
            <a:off x="23591672" y="20253954"/>
            <a:ext cx="129374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i g</a:t>
            </a:r>
          </a:p>
        </p:txBody>
      </p:sp>
      <p:pic>
        <p:nvPicPr>
          <p:cNvPr id="127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28158543" y="20095531"/>
            <a:ext cx="1313441" cy="1355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n.jpeg" descr="in.jpeg"/>
          <p:cNvPicPr>
            <a:picLocks noChangeAspect="1"/>
          </p:cNvPicPr>
          <p:nvPr/>
        </p:nvPicPr>
        <p:blipFill>
          <a:blip r:embed="rId10">
            <a:extLst/>
          </a:blip>
          <a:srcRect l="43598" t="0" r="0" b="0"/>
          <a:stretch>
            <a:fillRect/>
          </a:stretch>
        </p:blipFill>
        <p:spPr>
          <a:xfrm>
            <a:off x="31306343" y="20177957"/>
            <a:ext cx="1311548" cy="17417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K"/>
          <p:cNvSpPr txBox="1"/>
          <p:nvPr/>
        </p:nvSpPr>
        <p:spPr>
          <a:xfrm>
            <a:off x="30443289" y="20253954"/>
            <a:ext cx="88353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K</a:t>
            </a:r>
          </a:p>
        </p:txBody>
      </p:sp>
      <p:pic>
        <p:nvPicPr>
          <p:cNvPr id="130" name="in.jpeg" descr="in.jpeg"/>
          <p:cNvPicPr>
            <a:picLocks noChangeAspect="1"/>
          </p:cNvPicPr>
          <p:nvPr/>
        </p:nvPicPr>
        <p:blipFill>
          <a:blip r:embed="rId10">
            <a:extLst/>
          </a:blip>
          <a:srcRect l="43598" t="0" r="0" b="0"/>
          <a:stretch>
            <a:fillRect/>
          </a:stretch>
        </p:blipFill>
        <p:spPr>
          <a:xfrm>
            <a:off x="25130210" y="20040234"/>
            <a:ext cx="1311548" cy="174179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F"/>
          <p:cNvSpPr txBox="1"/>
          <p:nvPr/>
        </p:nvSpPr>
        <p:spPr>
          <a:xfrm>
            <a:off x="27321193" y="20116216"/>
            <a:ext cx="75902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F</a:t>
            </a:r>
          </a:p>
        </p:txBody>
      </p:sp>
      <p:sp>
        <p:nvSpPr>
          <p:cNvPr id="132" name="Quote Bubble"/>
          <p:cNvSpPr/>
          <p:nvPr/>
        </p:nvSpPr>
        <p:spPr>
          <a:xfrm>
            <a:off x="29599749" y="12899993"/>
            <a:ext cx="2570746" cy="2121661"/>
          </a:xfrm>
          <a:prstGeom prst="wedgeEllipseCallout">
            <a:avLst>
              <a:gd name="adj1" fmla="val -49721"/>
              <a:gd name="adj2" fmla="val 5541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3" name="adfsgs.png" descr="adfsgs.png"/>
          <p:cNvPicPr>
            <a:picLocks noChangeAspect="1"/>
          </p:cNvPicPr>
          <p:nvPr/>
        </p:nvPicPr>
        <p:blipFill>
          <a:blip r:embed="rId11">
            <a:extLst/>
          </a:blip>
          <a:srcRect l="13742" t="0" r="25657" b="0"/>
          <a:stretch>
            <a:fillRect/>
          </a:stretch>
        </p:blipFill>
        <p:spPr>
          <a:xfrm>
            <a:off x="29326817" y="20289522"/>
            <a:ext cx="1295194" cy="12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adfsgs.png" descr="adfsgs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155594" y="13593939"/>
            <a:ext cx="1458922" cy="84855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"/>
          <p:cNvSpPr txBox="1"/>
          <p:nvPr/>
        </p:nvSpPr>
        <p:spPr>
          <a:xfrm>
            <a:off x="22665641" y="20253954"/>
            <a:ext cx="88353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R</a:t>
            </a:r>
          </a:p>
        </p:txBody>
      </p:sp>
      <p:sp>
        <p:nvSpPr>
          <p:cNvPr id="136" name="R"/>
          <p:cNvSpPr txBox="1"/>
          <p:nvPr/>
        </p:nvSpPr>
        <p:spPr>
          <a:xfrm>
            <a:off x="17842784" y="10505596"/>
            <a:ext cx="88353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R</a:t>
            </a:r>
          </a:p>
        </p:txBody>
      </p:sp>
      <p:pic>
        <p:nvPicPr>
          <p:cNvPr id="137" name="reaad.png" descr="reaad.png"/>
          <p:cNvPicPr>
            <a:picLocks noChangeAspect="1"/>
          </p:cNvPicPr>
          <p:nvPr/>
        </p:nvPicPr>
        <p:blipFill>
          <a:blip r:embed="rId12">
            <a:extLst/>
          </a:blip>
          <a:srcRect l="0" t="0" r="0" b="18778"/>
          <a:stretch>
            <a:fillRect/>
          </a:stretch>
        </p:blipFill>
        <p:spPr>
          <a:xfrm>
            <a:off x="25790906" y="24392728"/>
            <a:ext cx="6599372" cy="3521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host.jpeg" descr="ghost.jpeg"/>
          <p:cNvPicPr>
            <a:picLocks noChangeAspect="1"/>
          </p:cNvPicPr>
          <p:nvPr/>
        </p:nvPicPr>
        <p:blipFill>
          <a:blip r:embed="rId13">
            <a:extLst/>
          </a:blip>
          <a:srcRect l="18391" t="0" r="13854" b="0"/>
          <a:stretch>
            <a:fillRect/>
          </a:stretch>
        </p:blipFill>
        <p:spPr>
          <a:xfrm>
            <a:off x="14320834" y="25130881"/>
            <a:ext cx="5483816" cy="380014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"/>
          <p:cNvSpPr txBox="1"/>
          <p:nvPr/>
        </p:nvSpPr>
        <p:spPr>
          <a:xfrm>
            <a:off x="22066735" y="23423946"/>
            <a:ext cx="2081344" cy="1314359"/>
          </a:xfrm>
          <a:prstGeom prst="rect">
            <a:avLst/>
          </a:prstGeom>
          <a:ln w="12700">
            <a:miter lim="400000"/>
          </a:ln>
        </p:spPr>
        <p:txBody>
          <a:bodyPr wrap="none" lIns="86977" tIns="86977" rIns="86977" bIns="86977" anchor="ctr">
            <a:spAutoFit/>
          </a:bodyPr>
          <a:lstStyle/>
          <a:p>
            <a:pPr/>
          </a:p>
        </p:txBody>
      </p:sp>
      <p:pic>
        <p:nvPicPr>
          <p:cNvPr id="140" name="reaad.png" descr="reaad.png"/>
          <p:cNvPicPr>
            <a:picLocks noChangeAspect="1"/>
          </p:cNvPicPr>
          <p:nvPr/>
        </p:nvPicPr>
        <p:blipFill>
          <a:blip r:embed="rId12">
            <a:extLst/>
          </a:blip>
          <a:srcRect l="72631" t="0" r="0" b="18778"/>
          <a:stretch>
            <a:fillRect/>
          </a:stretch>
        </p:blipFill>
        <p:spPr>
          <a:xfrm>
            <a:off x="20538731" y="27543174"/>
            <a:ext cx="1806140" cy="352181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"/>
          <p:cNvSpPr txBox="1"/>
          <p:nvPr/>
        </p:nvSpPr>
        <p:spPr>
          <a:xfrm>
            <a:off x="22585047" y="29649082"/>
            <a:ext cx="1044719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st</a:t>
            </a:r>
          </a:p>
        </p:txBody>
      </p:sp>
      <p:sp>
        <p:nvSpPr>
          <p:cNvPr id="142" name="av"/>
          <p:cNvSpPr txBox="1"/>
          <p:nvPr/>
        </p:nvSpPr>
        <p:spPr>
          <a:xfrm>
            <a:off x="25672510" y="29649082"/>
            <a:ext cx="1242585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av</a:t>
            </a:r>
          </a:p>
        </p:txBody>
      </p:sp>
      <p:sp>
        <p:nvSpPr>
          <p:cNvPr id="143" name="dog"/>
          <p:cNvSpPr txBox="1"/>
          <p:nvPr/>
        </p:nvSpPr>
        <p:spPr>
          <a:xfrm>
            <a:off x="27563539" y="29649082"/>
            <a:ext cx="1955868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dog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t.jpeg" descr="ca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2419" y="6593875"/>
            <a:ext cx="2065018" cy="196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18866685" y="6768037"/>
            <a:ext cx="1313441" cy="135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acoon.jpeg" descr="racoo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6660" y="10372838"/>
            <a:ext cx="2020127" cy="2020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18866685" y="10484911"/>
            <a:ext cx="1313441" cy="135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ouch.jpeg" descr="ouch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06246" y="14542523"/>
            <a:ext cx="4841069" cy="336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ads turn.jpeg" descr="ads tur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08131" y="14649519"/>
            <a:ext cx="2859432" cy="285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L.jpeg" descr="L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85995" y="14729073"/>
            <a:ext cx="4658459" cy="2700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asad.jpeg" descr="asad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251025" y="18448072"/>
            <a:ext cx="6452466" cy="4650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re.jpeg" descr="par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189096" y="18627870"/>
            <a:ext cx="2916275" cy="330326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i g"/>
          <p:cNvSpPr txBox="1"/>
          <p:nvPr/>
        </p:nvSpPr>
        <p:spPr>
          <a:xfrm>
            <a:off x="23591672" y="20253954"/>
            <a:ext cx="129374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i g</a:t>
            </a:r>
          </a:p>
        </p:txBody>
      </p:sp>
      <p:pic>
        <p:nvPicPr>
          <p:cNvPr id="161" name="ae.png" descr="ae.png"/>
          <p:cNvPicPr>
            <a:picLocks noChangeAspect="1"/>
          </p:cNvPicPr>
          <p:nvPr/>
        </p:nvPicPr>
        <p:blipFill>
          <a:blip r:embed="rId3">
            <a:extLst/>
          </a:blip>
          <a:srcRect l="56069" t="0" r="0" b="0"/>
          <a:stretch>
            <a:fillRect/>
          </a:stretch>
        </p:blipFill>
        <p:spPr>
          <a:xfrm>
            <a:off x="28158543" y="20095531"/>
            <a:ext cx="1313441" cy="1355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n.jpeg" descr="in.jpeg"/>
          <p:cNvPicPr>
            <a:picLocks noChangeAspect="1"/>
          </p:cNvPicPr>
          <p:nvPr/>
        </p:nvPicPr>
        <p:blipFill>
          <a:blip r:embed="rId10">
            <a:extLst/>
          </a:blip>
          <a:srcRect l="43598" t="0" r="0" b="0"/>
          <a:stretch>
            <a:fillRect/>
          </a:stretch>
        </p:blipFill>
        <p:spPr>
          <a:xfrm>
            <a:off x="31306343" y="20177957"/>
            <a:ext cx="1311548" cy="174179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K"/>
          <p:cNvSpPr txBox="1"/>
          <p:nvPr/>
        </p:nvSpPr>
        <p:spPr>
          <a:xfrm>
            <a:off x="30443289" y="20253954"/>
            <a:ext cx="88353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K</a:t>
            </a:r>
          </a:p>
        </p:txBody>
      </p:sp>
      <p:pic>
        <p:nvPicPr>
          <p:cNvPr id="164" name="in.jpeg" descr="in.jpeg"/>
          <p:cNvPicPr>
            <a:picLocks noChangeAspect="1"/>
          </p:cNvPicPr>
          <p:nvPr/>
        </p:nvPicPr>
        <p:blipFill>
          <a:blip r:embed="rId10">
            <a:extLst/>
          </a:blip>
          <a:srcRect l="43598" t="0" r="0" b="0"/>
          <a:stretch>
            <a:fillRect/>
          </a:stretch>
        </p:blipFill>
        <p:spPr>
          <a:xfrm>
            <a:off x="25130209" y="20040234"/>
            <a:ext cx="1458960" cy="193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F"/>
          <p:cNvSpPr txBox="1"/>
          <p:nvPr/>
        </p:nvSpPr>
        <p:spPr>
          <a:xfrm>
            <a:off x="27285316" y="20214568"/>
            <a:ext cx="75902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F</a:t>
            </a:r>
          </a:p>
        </p:txBody>
      </p:sp>
      <p:sp>
        <p:nvSpPr>
          <p:cNvPr id="166" name="Quote Bubble"/>
          <p:cNvSpPr/>
          <p:nvPr/>
        </p:nvSpPr>
        <p:spPr>
          <a:xfrm>
            <a:off x="29599749" y="12899993"/>
            <a:ext cx="2570746" cy="2121661"/>
          </a:xfrm>
          <a:prstGeom prst="wedgeEllipseCallout">
            <a:avLst>
              <a:gd name="adj1" fmla="val -49721"/>
              <a:gd name="adj2" fmla="val 5541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7" name="adfsgs.png" descr="adfsgs.png"/>
          <p:cNvPicPr>
            <a:picLocks noChangeAspect="1"/>
          </p:cNvPicPr>
          <p:nvPr/>
        </p:nvPicPr>
        <p:blipFill>
          <a:blip r:embed="rId11">
            <a:extLst/>
          </a:blip>
          <a:srcRect l="13742" t="0" r="25657" b="0"/>
          <a:stretch>
            <a:fillRect/>
          </a:stretch>
        </p:blipFill>
        <p:spPr>
          <a:xfrm>
            <a:off x="29326817" y="20289522"/>
            <a:ext cx="1295194" cy="12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adfsgs.png" descr="adfsgs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155594" y="13593939"/>
            <a:ext cx="1458922" cy="84855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"/>
          <p:cNvSpPr txBox="1"/>
          <p:nvPr/>
        </p:nvSpPr>
        <p:spPr>
          <a:xfrm>
            <a:off x="22665641" y="20253954"/>
            <a:ext cx="883531" cy="131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R</a:t>
            </a:r>
          </a:p>
        </p:txBody>
      </p:sp>
      <p:sp>
        <p:nvSpPr>
          <p:cNvPr id="170" name="R"/>
          <p:cNvSpPr txBox="1"/>
          <p:nvPr/>
        </p:nvSpPr>
        <p:spPr>
          <a:xfrm>
            <a:off x="17842784" y="10725722"/>
            <a:ext cx="88353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R</a:t>
            </a:r>
          </a:p>
        </p:txBody>
      </p:sp>
      <p:pic>
        <p:nvPicPr>
          <p:cNvPr id="171" name="reaad.png" descr="reaad.png"/>
          <p:cNvPicPr>
            <a:picLocks noChangeAspect="1"/>
          </p:cNvPicPr>
          <p:nvPr/>
        </p:nvPicPr>
        <p:blipFill>
          <a:blip r:embed="rId12">
            <a:extLst/>
          </a:blip>
          <a:srcRect l="0" t="0" r="0" b="18778"/>
          <a:stretch>
            <a:fillRect/>
          </a:stretch>
        </p:blipFill>
        <p:spPr>
          <a:xfrm>
            <a:off x="25790906" y="24392728"/>
            <a:ext cx="6599372" cy="3521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host.jpeg" descr="ghost.jpeg"/>
          <p:cNvPicPr>
            <a:picLocks noChangeAspect="1"/>
          </p:cNvPicPr>
          <p:nvPr/>
        </p:nvPicPr>
        <p:blipFill>
          <a:blip r:embed="rId13">
            <a:extLst/>
          </a:blip>
          <a:srcRect l="18391" t="0" r="13854" b="0"/>
          <a:stretch>
            <a:fillRect/>
          </a:stretch>
        </p:blipFill>
        <p:spPr>
          <a:xfrm>
            <a:off x="14320834" y="25130881"/>
            <a:ext cx="5483816" cy="3800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"/>
          <p:cNvSpPr txBox="1"/>
          <p:nvPr/>
        </p:nvSpPr>
        <p:spPr>
          <a:xfrm>
            <a:off x="22066735" y="23423946"/>
            <a:ext cx="2081344" cy="1314359"/>
          </a:xfrm>
          <a:prstGeom prst="rect">
            <a:avLst/>
          </a:prstGeom>
          <a:ln w="12700">
            <a:miter lim="400000"/>
          </a:ln>
        </p:spPr>
        <p:txBody>
          <a:bodyPr wrap="none" lIns="86977" tIns="86977" rIns="86977" bIns="86977" anchor="ctr">
            <a:spAutoFit/>
          </a:bodyPr>
          <a:lstStyle/>
          <a:p>
            <a:pPr/>
          </a:p>
        </p:txBody>
      </p:sp>
      <p:pic>
        <p:nvPicPr>
          <p:cNvPr id="174" name="reaad.png" descr="reaad.png"/>
          <p:cNvPicPr>
            <a:picLocks noChangeAspect="1"/>
          </p:cNvPicPr>
          <p:nvPr/>
        </p:nvPicPr>
        <p:blipFill>
          <a:blip r:embed="rId12">
            <a:extLst/>
          </a:blip>
          <a:srcRect l="72631" t="0" r="0" b="18778"/>
          <a:stretch>
            <a:fillRect/>
          </a:stretch>
        </p:blipFill>
        <p:spPr>
          <a:xfrm>
            <a:off x="20538731" y="27543174"/>
            <a:ext cx="1806140" cy="352181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t"/>
          <p:cNvSpPr txBox="1"/>
          <p:nvPr/>
        </p:nvSpPr>
        <p:spPr>
          <a:xfrm>
            <a:off x="22585047" y="29649082"/>
            <a:ext cx="1044719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st</a:t>
            </a:r>
          </a:p>
        </p:txBody>
      </p:sp>
      <p:sp>
        <p:nvSpPr>
          <p:cNvPr id="176" name="av  a"/>
          <p:cNvSpPr txBox="1"/>
          <p:nvPr/>
        </p:nvSpPr>
        <p:spPr>
          <a:xfrm>
            <a:off x="25127172" y="29649082"/>
            <a:ext cx="2333261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av  a</a:t>
            </a:r>
          </a:p>
        </p:txBody>
      </p:sp>
      <p:sp>
        <p:nvSpPr>
          <p:cNvPr id="177" name="dog"/>
          <p:cNvSpPr txBox="1"/>
          <p:nvPr/>
        </p:nvSpPr>
        <p:spPr>
          <a:xfrm>
            <a:off x="28298140" y="29649082"/>
            <a:ext cx="1955867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dog</a:t>
            </a:r>
          </a:p>
        </p:txBody>
      </p:sp>
      <p:sp>
        <p:nvSpPr>
          <p:cNvPr id="178" name="くん"/>
          <p:cNvSpPr txBox="1"/>
          <p:nvPr/>
        </p:nvSpPr>
        <p:spPr>
          <a:xfrm>
            <a:off x="20004910" y="10813324"/>
            <a:ext cx="2117056" cy="113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くん</a:t>
            </a:r>
          </a:p>
        </p:txBody>
      </p:sp>
      <p:sp>
        <p:nvSpPr>
          <p:cNvPr id="179" name="K"/>
          <p:cNvSpPr txBox="1"/>
          <p:nvPr/>
        </p:nvSpPr>
        <p:spPr>
          <a:xfrm>
            <a:off x="17842784" y="6919823"/>
            <a:ext cx="88353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K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13919936" y="7893132"/>
            <a:ext cx="16699707" cy="111389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317104" y="18900939"/>
            <a:ext cx="17917392" cy="243537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317104" y="21358057"/>
            <a:ext cx="17917392" cy="193525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317104" y="12921226"/>
            <a:ext cx="17917392" cy="565354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5018604" y="8449128"/>
            <a:ext cx="21233413" cy="14155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73494" y="8485368"/>
            <a:ext cx="9132652" cy="6827744"/>
          </a:xfrm>
          <a:prstGeom prst="rect">
            <a:avLst/>
          </a:prstGeom>
        </p:spPr>
        <p:txBody>
          <a:bodyPr/>
          <a:lstStyle>
            <a:lvl1pPr>
              <a:defRPr sz="19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73494" y="15487067"/>
            <a:ext cx="9132652" cy="70451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2773494" y="7833035"/>
            <a:ext cx="19004612" cy="36965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2773494" y="7833035"/>
            <a:ext cx="19004612" cy="36965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2773494" y="11834007"/>
            <a:ext cx="19004612" cy="10763482"/>
          </a:xfrm>
          <a:prstGeom prst="rect">
            <a:avLst/>
          </a:prstGeom>
        </p:spPr>
        <p:txBody>
          <a:bodyPr anchor="ctr"/>
          <a:lstStyle>
            <a:lvl1pPr marL="1416843" indent="-1416843" algn="l">
              <a:spcBef>
                <a:spcPts val="13500"/>
              </a:spcBef>
              <a:buSzPct val="145000"/>
              <a:buChar char="•"/>
              <a:defRPr sz="10200"/>
            </a:lvl1pPr>
            <a:lvl2pPr marL="1861343" indent="-1416843" algn="l">
              <a:spcBef>
                <a:spcPts val="13500"/>
              </a:spcBef>
              <a:buSzPct val="145000"/>
              <a:buChar char="•"/>
              <a:defRPr sz="10200"/>
            </a:lvl2pPr>
            <a:lvl3pPr marL="2305843" indent="-1416843" algn="l">
              <a:spcBef>
                <a:spcPts val="13500"/>
              </a:spcBef>
              <a:buSzPct val="145000"/>
              <a:buChar char="•"/>
              <a:defRPr sz="10200"/>
            </a:lvl3pPr>
            <a:lvl4pPr marL="2750343" indent="-1416843" algn="l">
              <a:spcBef>
                <a:spcPts val="13500"/>
              </a:spcBef>
              <a:buSzPct val="145000"/>
              <a:buChar char="•"/>
              <a:defRPr sz="10200"/>
            </a:lvl4pPr>
            <a:lvl5pPr marL="3194843" indent="-1416843" algn="l">
              <a:spcBef>
                <a:spcPts val="13500"/>
              </a:spcBef>
              <a:buSzPct val="145000"/>
              <a:buChar char="•"/>
              <a:defRPr sz="10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18138926" y="11826757"/>
            <a:ext cx="16145224" cy="107634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2773494" y="7833035"/>
            <a:ext cx="19004612" cy="36965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2773494" y="11834007"/>
            <a:ext cx="9132652" cy="10763482"/>
          </a:xfrm>
          <a:prstGeom prst="rect">
            <a:avLst/>
          </a:prstGeom>
        </p:spPr>
        <p:txBody>
          <a:bodyPr anchor="ctr"/>
          <a:lstStyle>
            <a:lvl1pPr marL="1077685" indent="-1077685" algn="l">
              <a:spcBef>
                <a:spcPts val="10300"/>
              </a:spcBef>
              <a:buSzPct val="145000"/>
              <a:buChar char="•"/>
              <a:defRPr sz="8800"/>
            </a:lvl1pPr>
            <a:lvl2pPr marL="1420585" indent="-1077685" algn="l">
              <a:spcBef>
                <a:spcPts val="10300"/>
              </a:spcBef>
              <a:buSzPct val="145000"/>
              <a:buChar char="•"/>
              <a:defRPr sz="8800"/>
            </a:lvl2pPr>
            <a:lvl3pPr marL="1763485" indent="-1077685" algn="l">
              <a:spcBef>
                <a:spcPts val="10300"/>
              </a:spcBef>
              <a:buSzPct val="145000"/>
              <a:buChar char="•"/>
              <a:defRPr sz="8800"/>
            </a:lvl3pPr>
            <a:lvl4pPr marL="2106385" indent="-1077685" algn="l">
              <a:spcBef>
                <a:spcPts val="10300"/>
              </a:spcBef>
              <a:buSzPct val="145000"/>
              <a:buChar char="•"/>
              <a:defRPr sz="8800"/>
            </a:lvl4pPr>
            <a:lvl5pPr marL="2449285" indent="-1077685" algn="l">
              <a:spcBef>
                <a:spcPts val="10300"/>
              </a:spcBef>
              <a:buSzPct val="145000"/>
              <a:buChar char="•"/>
              <a:defRPr sz="8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21823612" y="23315052"/>
            <a:ext cx="892776" cy="93595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12773494" y="9572588"/>
            <a:ext cx="19004612" cy="12350824"/>
          </a:xfrm>
          <a:prstGeom prst="rect">
            <a:avLst/>
          </a:prstGeom>
        </p:spPr>
        <p:txBody>
          <a:bodyPr anchor="ctr"/>
          <a:lstStyle>
            <a:lvl1pPr marL="1416843" indent="-1416843" algn="l">
              <a:spcBef>
                <a:spcPts val="13500"/>
              </a:spcBef>
              <a:buSzPct val="145000"/>
              <a:buChar char="•"/>
              <a:defRPr sz="10200"/>
            </a:lvl1pPr>
            <a:lvl2pPr marL="1861343" indent="-1416843" algn="l">
              <a:spcBef>
                <a:spcPts val="13500"/>
              </a:spcBef>
              <a:buSzPct val="145000"/>
              <a:buChar char="•"/>
              <a:defRPr sz="10200"/>
            </a:lvl2pPr>
            <a:lvl3pPr marL="2305843" indent="-1416843" algn="l">
              <a:spcBef>
                <a:spcPts val="13500"/>
              </a:spcBef>
              <a:buSzPct val="145000"/>
              <a:buChar char="•"/>
              <a:defRPr sz="10200"/>
            </a:lvl3pPr>
            <a:lvl4pPr marL="2750343" indent="-1416843" algn="l">
              <a:spcBef>
                <a:spcPts val="13500"/>
              </a:spcBef>
              <a:buSzPct val="145000"/>
              <a:buChar char="•"/>
              <a:defRPr sz="10200"/>
            </a:lvl4pPr>
            <a:lvl5pPr marL="3194843" indent="-1416843" algn="l">
              <a:spcBef>
                <a:spcPts val="13500"/>
              </a:spcBef>
              <a:buSzPct val="145000"/>
              <a:buChar char="•"/>
              <a:defRPr sz="10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22580221" y="16008932"/>
            <a:ext cx="10366686" cy="69147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22275800" y="8920256"/>
            <a:ext cx="10045916" cy="6697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076460" y="8920256"/>
            <a:ext cx="20515846" cy="13677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317104" y="10203176"/>
            <a:ext cx="17917392" cy="565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317104" y="16030677"/>
            <a:ext cx="17917392" cy="193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1823612" y="23315052"/>
            <a:ext cx="892776" cy="917537"/>
          </a:xfrm>
          <a:prstGeom prst="rect">
            <a:avLst/>
          </a:prstGeom>
          <a:ln w="12700">
            <a:miter lim="400000"/>
          </a:ln>
        </p:spPr>
        <p:txBody>
          <a:bodyPr wrap="none" lIns="86977" tIns="86977" rIns="86977" bIns="86977">
            <a:spAutoFit/>
          </a:bodyPr>
          <a:lstStyle>
            <a:lvl1pPr>
              <a:defRPr b="0" sz="5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188647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tokyohomeopathy.com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35955" y="17173616"/>
            <a:ext cx="24874340" cy="1327646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26134900" y="16461967"/>
            <a:ext cx="17734559" cy="79117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1" name="call me no back.png" descr="call me no b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03400" y="21822557"/>
            <a:ext cx="28575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tangle"/>
          <p:cNvSpPr/>
          <p:nvPr/>
        </p:nvSpPr>
        <p:spPr>
          <a:xfrm>
            <a:off x="13380435" y="574700"/>
            <a:ext cx="13793284" cy="456648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543149" y="633106"/>
            <a:ext cx="12500114" cy="16598107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27510891" y="7128743"/>
            <a:ext cx="15851083" cy="9768947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27510891" y="504793"/>
            <a:ext cx="15851083" cy="632373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Rectangle"/>
          <p:cNvSpPr/>
          <p:nvPr/>
        </p:nvSpPr>
        <p:spPr>
          <a:xfrm>
            <a:off x="13380435" y="5578500"/>
            <a:ext cx="13793284" cy="11547476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7" name="Rectangle"/>
          <p:cNvSpPr/>
          <p:nvPr/>
        </p:nvSpPr>
        <p:spPr>
          <a:xfrm>
            <a:off x="26130234" y="25513090"/>
            <a:ext cx="17491377" cy="570984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8" name="Sketches 11.png" descr="Sketches 11.png"/>
          <p:cNvPicPr>
            <a:picLocks noChangeAspect="1"/>
          </p:cNvPicPr>
          <p:nvPr/>
        </p:nvPicPr>
        <p:blipFill>
          <a:blip r:embed="rId3">
            <a:extLst/>
          </a:blip>
          <a:srcRect l="7526" t="0" r="0" b="7648"/>
          <a:stretch>
            <a:fillRect/>
          </a:stretch>
        </p:blipFill>
        <p:spPr>
          <a:xfrm rot="16214282">
            <a:off x="20393091" y="26545625"/>
            <a:ext cx="4115558" cy="374956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1 drop"/>
          <p:cNvSpPr txBox="1"/>
          <p:nvPr/>
        </p:nvSpPr>
        <p:spPr>
          <a:xfrm>
            <a:off x="21463040" y="24074691"/>
            <a:ext cx="2749476" cy="248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/>
          <a:p>
            <a:pPr/>
            <a:r>
              <a:t>1 drop</a:t>
            </a:r>
          </a:p>
        </p:txBody>
      </p:sp>
      <p:sp>
        <p:nvSpPr>
          <p:cNvPr id="200" name="A mouthful…"/>
          <p:cNvSpPr txBox="1"/>
          <p:nvPr/>
        </p:nvSpPr>
        <p:spPr>
          <a:xfrm>
            <a:off x="16004950" y="27701800"/>
            <a:ext cx="4640800" cy="213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6400"/>
            </a:pPr>
            <a:r>
              <a:t>A mouthful</a:t>
            </a:r>
          </a:p>
          <a:p>
            <a:pPr>
              <a:defRPr sz="6400"/>
            </a:pPr>
            <a:r>
              <a:t>of water</a:t>
            </a:r>
          </a:p>
        </p:txBody>
      </p:sp>
      <p:sp>
        <p:nvSpPr>
          <p:cNvPr id="201" name="The patient or others record symptomso。"/>
          <p:cNvSpPr txBox="1"/>
          <p:nvPr/>
        </p:nvSpPr>
        <p:spPr>
          <a:xfrm>
            <a:off x="14396884" y="10685683"/>
            <a:ext cx="9193267" cy="4415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/>
          <a:p>
            <a:pPr algn="l">
              <a:defRPr sz="6900"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 marL="958453" indent="-958453" algn="l">
              <a:buSzPct val="145000"/>
              <a:buChar char="•"/>
              <a:defRPr sz="6900">
                <a:solidFill>
                  <a:schemeClr val="accent1">
                    <a:lumOff val="-13575"/>
                  </a:schemeClr>
                </a:solidFill>
              </a:defRPr>
            </a:pPr>
            <a:r>
              <a:t>The patient or others record symptomso。</a:t>
            </a:r>
          </a:p>
        </p:txBody>
      </p:sp>
      <p:sp>
        <p:nvSpPr>
          <p:cNvPr id="202" name="Talk to your…"/>
          <p:cNvSpPr txBox="1"/>
          <p:nvPr/>
        </p:nvSpPr>
        <p:spPr>
          <a:xfrm>
            <a:off x="34025758" y="18601769"/>
            <a:ext cx="9267982" cy="315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6500">
                <a:solidFill>
                  <a:srgbClr val="FFFFFF"/>
                </a:solidFill>
              </a:defRPr>
            </a:pPr>
            <a:r>
              <a:t>Talk to your </a:t>
            </a:r>
          </a:p>
          <a:p>
            <a:pPr>
              <a:defRPr sz="6500">
                <a:solidFill>
                  <a:srgbClr val="FFFFFF"/>
                </a:solidFill>
              </a:defRPr>
            </a:pPr>
            <a:r>
              <a:t>homeopath</a:t>
            </a:r>
          </a:p>
          <a:p>
            <a:pPr>
              <a:defRPr sz="6500">
                <a:solidFill>
                  <a:srgbClr val="FFFFFF"/>
                </a:solidFill>
              </a:defRPr>
            </a:pPr>
            <a:r>
              <a:t>To find another remedy</a:t>
            </a:r>
          </a:p>
        </p:txBody>
      </p:sp>
      <p:pic>
        <p:nvPicPr>
          <p:cNvPr id="203" name="Untitled_Artwork 3.png" descr="Untitled_Artwork 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2643" y="21160258"/>
            <a:ext cx="13095289" cy="1309528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uccusset…"/>
          <p:cNvSpPr txBox="1"/>
          <p:nvPr/>
        </p:nvSpPr>
        <p:spPr>
          <a:xfrm>
            <a:off x="1627485" y="21160258"/>
            <a:ext cx="4128723" cy="200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5900"/>
            </a:pPr>
            <a:r>
              <a:t>Succusset</a:t>
            </a:r>
          </a:p>
          <a:p>
            <a:pPr>
              <a:defRPr sz="5900"/>
            </a:pPr>
            <a:r>
              <a:t>10 times</a:t>
            </a:r>
          </a:p>
        </p:txBody>
      </p:sp>
      <p:sp>
        <p:nvSpPr>
          <p:cNvPr id="205" name="Everyday before…"/>
          <p:cNvSpPr txBox="1"/>
          <p:nvPr/>
        </p:nvSpPr>
        <p:spPr>
          <a:xfrm>
            <a:off x="480398" y="17469150"/>
            <a:ext cx="8906781" cy="280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8600"/>
            </a:pPr>
            <a:r>
              <a:t>Everyday before</a:t>
            </a:r>
          </a:p>
          <a:p>
            <a:pPr>
              <a:defRPr sz="8600"/>
            </a:pPr>
            <a:r>
              <a:t>remedy taking</a:t>
            </a:r>
          </a:p>
        </p:txBody>
      </p:sp>
      <p:sp>
        <p:nvSpPr>
          <p:cNvPr id="206" name="Contact："/>
          <p:cNvSpPr txBox="1"/>
          <p:nvPr/>
        </p:nvSpPr>
        <p:spPr>
          <a:xfrm>
            <a:off x="29008023" y="26338224"/>
            <a:ext cx="4816720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Contact：</a:t>
            </a:r>
          </a:p>
        </p:txBody>
      </p:sp>
      <p:sp>
        <p:nvSpPr>
          <p:cNvPr id="207" name="tokyohomeopathy.com…"/>
          <p:cNvSpPr txBox="1"/>
          <p:nvPr/>
        </p:nvSpPr>
        <p:spPr>
          <a:xfrm>
            <a:off x="31437092" y="27972587"/>
            <a:ext cx="7998681" cy="260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rPr u="sng">
                <a:hlinkClick r:id="rId5" invalidUrl="" action="" tgtFrame="" tooltip="" history="1" highlightClick="0" endSnd="0"/>
              </a:rPr>
              <a:t>tokyohomeopathy.com</a:t>
            </a:r>
          </a:p>
          <a:p>
            <a:pPr>
              <a:defRPr sz="5500">
                <a:solidFill>
                  <a:srgbClr val="FFFFFF"/>
                </a:solidFill>
              </a:defRPr>
            </a:pPr>
            <a:r>
              <a:t>Ellen Madono</a:t>
            </a:r>
          </a:p>
          <a:p>
            <a:pPr>
              <a:defRPr sz="5500">
                <a:solidFill>
                  <a:srgbClr val="FFFFFF"/>
                </a:solidFill>
              </a:defRPr>
            </a:pPr>
            <a:r>
              <a:t>真殿エレン</a:t>
            </a:r>
          </a:p>
        </p:txBody>
      </p:sp>
      <p:sp>
        <p:nvSpPr>
          <p:cNvPr id="208" name="Oval"/>
          <p:cNvSpPr/>
          <p:nvPr/>
        </p:nvSpPr>
        <p:spPr>
          <a:xfrm>
            <a:off x="8977917" y="7843469"/>
            <a:ext cx="599084" cy="609799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Remedy"/>
          <p:cNvSpPr txBox="1"/>
          <p:nvPr/>
        </p:nvSpPr>
        <p:spPr>
          <a:xfrm rot="64927">
            <a:off x="4174432" y="6740602"/>
            <a:ext cx="4225053" cy="248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Remedy</a:t>
            </a:r>
          </a:p>
        </p:txBody>
      </p:sp>
      <p:pic>
        <p:nvPicPr>
          <p:cNvPr id="210" name="IMG_0095.png" descr="IMG_009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7380000">
            <a:off x="6314623" y="280363"/>
            <a:ext cx="3871329" cy="387132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iquor"/>
          <p:cNvSpPr txBox="1"/>
          <p:nvPr/>
        </p:nvSpPr>
        <p:spPr>
          <a:xfrm rot="1869496">
            <a:off x="6388332" y="1453403"/>
            <a:ext cx="3123736" cy="122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>
            <a:lvl1pPr>
              <a:defRPr sz="7000"/>
            </a:lvl1pPr>
          </a:lstStyle>
          <a:p>
            <a:pPr/>
            <a:r>
              <a:t>Liquor</a:t>
            </a:r>
          </a:p>
        </p:txBody>
      </p:sp>
      <p:sp>
        <p:nvSpPr>
          <p:cNvPr id="212" name="1. Prepare"/>
          <p:cNvSpPr txBox="1"/>
          <p:nvPr/>
        </p:nvSpPr>
        <p:spPr>
          <a:xfrm>
            <a:off x="1363540" y="4068907"/>
            <a:ext cx="5919716" cy="158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9300"/>
            </a:lvl1pPr>
          </a:lstStyle>
          <a:p>
            <a:pPr/>
            <a:r>
              <a:t>1. Prepare</a:t>
            </a:r>
          </a:p>
        </p:txBody>
      </p:sp>
      <p:sp>
        <p:nvSpPr>
          <p:cNvPr id="213" name="Rounded Rectangle"/>
          <p:cNvSpPr/>
          <p:nvPr/>
        </p:nvSpPr>
        <p:spPr>
          <a:xfrm>
            <a:off x="1914442" y="13896210"/>
            <a:ext cx="3554810" cy="2369742"/>
          </a:xfrm>
          <a:prstGeom prst="roundRect">
            <a:avLst>
              <a:gd name="adj" fmla="val 15000"/>
            </a:avLst>
          </a:prstGeom>
          <a:ln w="177800">
            <a:solidFill>
              <a:srgbClr val="000000"/>
            </a:solidFill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4" name="ラベル"/>
          <p:cNvSpPr txBox="1"/>
          <p:nvPr/>
        </p:nvSpPr>
        <p:spPr>
          <a:xfrm>
            <a:off x="2626969" y="16403208"/>
            <a:ext cx="2129756" cy="8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5100"/>
            </a:lvl1pPr>
          </a:lstStyle>
          <a:p>
            <a:pPr/>
            <a:r>
              <a:t>ラベル</a:t>
            </a:r>
          </a:p>
        </p:txBody>
      </p:sp>
      <p:sp>
        <p:nvSpPr>
          <p:cNvPr id="215" name="Anti-bacterial"/>
          <p:cNvSpPr txBox="1"/>
          <p:nvPr/>
        </p:nvSpPr>
        <p:spPr>
          <a:xfrm rot="1920000">
            <a:off x="4752942" y="3363430"/>
            <a:ext cx="4944356" cy="106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5800"/>
            </a:lvl1pPr>
          </a:lstStyle>
          <a:p>
            <a:pPr/>
            <a:r>
              <a:t>Anti-bacterial</a:t>
            </a:r>
          </a:p>
        </p:txBody>
      </p:sp>
      <p:sp>
        <p:nvSpPr>
          <p:cNvPr id="216" name="１−２pellets"/>
          <p:cNvSpPr txBox="1"/>
          <p:nvPr/>
        </p:nvSpPr>
        <p:spPr>
          <a:xfrm>
            <a:off x="4075543" y="7972277"/>
            <a:ext cx="4286013" cy="102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5600"/>
            </a:lvl1pPr>
          </a:lstStyle>
          <a:p>
            <a:pPr/>
            <a:r>
              <a:t>１−２pellets</a:t>
            </a:r>
          </a:p>
        </p:txBody>
      </p:sp>
      <p:pic>
        <p:nvPicPr>
          <p:cNvPr id="217" name="ca.png" descr="ca.png"/>
          <p:cNvPicPr>
            <a:picLocks noChangeAspect="1"/>
          </p:cNvPicPr>
          <p:nvPr/>
        </p:nvPicPr>
        <p:blipFill>
          <a:blip r:embed="rId7">
            <a:extLst/>
          </a:blip>
          <a:srcRect l="7741" t="11223" r="7741" b="11223"/>
          <a:stretch>
            <a:fillRect/>
          </a:stretch>
        </p:blipFill>
        <p:spPr>
          <a:xfrm>
            <a:off x="29554074" y="7527513"/>
            <a:ext cx="5823756" cy="534384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Circle"/>
          <p:cNvSpPr/>
          <p:nvPr/>
        </p:nvSpPr>
        <p:spPr>
          <a:xfrm>
            <a:off x="31830946" y="9496250"/>
            <a:ext cx="1270001" cy="1270001"/>
          </a:xfrm>
          <a:prstGeom prst="ellipse">
            <a:avLst/>
          </a:prstGeom>
          <a:ln w="2921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Line"/>
          <p:cNvSpPr/>
          <p:nvPr/>
        </p:nvSpPr>
        <p:spPr>
          <a:xfrm>
            <a:off x="33127262" y="10301455"/>
            <a:ext cx="4668286" cy="1195777"/>
          </a:xfrm>
          <a:prstGeom prst="line">
            <a:avLst/>
          </a:prstGeom>
          <a:ln w="431800">
            <a:solidFill>
              <a:schemeClr val="accent1">
                <a:hueOff val="114395"/>
                <a:lumOff val="-24975"/>
              </a:schemeClr>
            </a:solidFill>
            <a:miter lim="400000"/>
            <a:tailEnd type="stealth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0" name="3. Evaluate remedy effectiveness…"/>
          <p:cNvSpPr txBox="1"/>
          <p:nvPr/>
        </p:nvSpPr>
        <p:spPr>
          <a:xfrm>
            <a:off x="28175942" y="2404774"/>
            <a:ext cx="14520981" cy="233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71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3. Evaluate remedy effectiveness</a:t>
            </a:r>
          </a:p>
          <a:p>
            <a:pPr>
              <a:defRPr sz="71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3 days after taking the remedy.</a:t>
            </a:r>
          </a:p>
        </p:txBody>
      </p:sp>
      <p:sp>
        <p:nvSpPr>
          <p:cNvPr id="221" name="Arrow"/>
          <p:cNvSpPr/>
          <p:nvPr/>
        </p:nvSpPr>
        <p:spPr>
          <a:xfrm>
            <a:off x="21396838" y="9350200"/>
            <a:ext cx="8272190" cy="1270001"/>
          </a:xfrm>
          <a:prstGeom prst="rightArrow">
            <a:avLst>
              <a:gd name="adj1" fmla="val 32000"/>
              <a:gd name="adj2" fmla="val 68000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Remedy…"/>
          <p:cNvSpPr txBox="1"/>
          <p:nvPr/>
        </p:nvSpPr>
        <p:spPr>
          <a:xfrm rot="21540000">
            <a:off x="37385971" y="10515787"/>
            <a:ext cx="4614765" cy="230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70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Remedy </a:t>
            </a:r>
          </a:p>
          <a:p>
            <a:pPr>
              <a:defRPr sz="70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Evaluation</a:t>
            </a:r>
          </a:p>
        </p:txBody>
      </p:sp>
      <p:sp>
        <p:nvSpPr>
          <p:cNvPr id="223" name="Line"/>
          <p:cNvSpPr/>
          <p:nvPr/>
        </p:nvSpPr>
        <p:spPr>
          <a:xfrm>
            <a:off x="34063379" y="15135383"/>
            <a:ext cx="1" cy="3759303"/>
          </a:xfrm>
          <a:prstGeom prst="line">
            <a:avLst/>
          </a:prstGeom>
          <a:ln w="431800">
            <a:solidFill>
              <a:schemeClr val="accent4">
                <a:hueOff val="366961"/>
                <a:satOff val="4172"/>
                <a:lumOff val="11129"/>
              </a:schemeClr>
            </a:solidFill>
            <a:miter lim="400000"/>
            <a:tailEnd type="stealth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2. The symptoms discussed with…"/>
          <p:cNvSpPr txBox="1"/>
          <p:nvPr/>
        </p:nvSpPr>
        <p:spPr>
          <a:xfrm>
            <a:off x="13507218" y="6108338"/>
            <a:ext cx="14058486" cy="228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 algn="l">
              <a:defRPr sz="6900">
                <a:solidFill>
                  <a:schemeClr val="accent1">
                    <a:lumOff val="-13575"/>
                  </a:schemeClr>
                </a:solidFill>
              </a:defRPr>
            </a:pPr>
            <a:r>
              <a:t>2. The symptoms discussed with</a:t>
            </a:r>
          </a:p>
          <a:p>
            <a:pPr algn="l">
              <a:defRPr sz="6900">
                <a:solidFill>
                  <a:schemeClr val="accent1">
                    <a:lumOff val="-13575"/>
                  </a:schemeClr>
                </a:solidFill>
              </a:defRPr>
            </a:pPr>
            <a:r>
              <a:t>your homeopath appear.</a:t>
            </a:r>
          </a:p>
        </p:txBody>
      </p:sp>
      <p:sp>
        <p:nvSpPr>
          <p:cNvPr id="225" name="Text"/>
          <p:cNvSpPr txBox="1"/>
          <p:nvPr/>
        </p:nvSpPr>
        <p:spPr>
          <a:xfrm>
            <a:off x="25760226" y="6505154"/>
            <a:ext cx="3437856" cy="230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/>
          <a:p>
            <a:pPr>
              <a:defRPr sz="7000"/>
            </a:pPr>
          </a:p>
        </p:txBody>
      </p:sp>
      <p:sp>
        <p:nvSpPr>
          <p:cNvPr id="226" name="Arrow"/>
          <p:cNvSpPr/>
          <p:nvPr/>
        </p:nvSpPr>
        <p:spPr>
          <a:xfrm rot="5404706">
            <a:off x="37256504" y="16153198"/>
            <a:ext cx="3667968" cy="1328315"/>
          </a:xfrm>
          <a:prstGeom prst="rightArrow">
            <a:avLst>
              <a:gd name="adj1" fmla="val 32000"/>
              <a:gd name="adj2" fmla="val 6526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7" name="Avoid strong energies: Sun,…"/>
          <p:cNvSpPr txBox="1"/>
          <p:nvPr/>
        </p:nvSpPr>
        <p:spPr>
          <a:xfrm>
            <a:off x="13752139" y="1979924"/>
            <a:ext cx="13049876" cy="248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Avoid strong energies: Sun,</a:t>
            </a:r>
          </a:p>
          <a:p>
            <a:pPr/>
            <a:r>
              <a:t>odors, heat.</a:t>
            </a:r>
          </a:p>
        </p:txBody>
      </p:sp>
      <p:sp>
        <p:nvSpPr>
          <p:cNvPr id="228" name="Continue remedy taking…"/>
          <p:cNvSpPr txBox="1"/>
          <p:nvPr/>
        </p:nvSpPr>
        <p:spPr>
          <a:xfrm>
            <a:off x="29671135" y="22158469"/>
            <a:ext cx="10409572" cy="334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69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defRPr>
            </a:pPr>
            <a:r>
              <a:t>Continue remedy taking</a:t>
            </a:r>
          </a:p>
          <a:p>
            <a:pPr>
              <a:defRPr sz="69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defRPr>
            </a:pPr>
            <a:r>
              <a:t>until symptoms</a:t>
            </a:r>
          </a:p>
          <a:p>
            <a:pPr>
              <a:defRPr sz="69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defRPr>
            </a:pPr>
            <a:r>
              <a:t> disappear</a:t>
            </a:r>
          </a:p>
        </p:txBody>
      </p:sp>
      <p:sp>
        <p:nvSpPr>
          <p:cNvPr id="229" name="Line"/>
          <p:cNvSpPr/>
          <p:nvPr/>
        </p:nvSpPr>
        <p:spPr>
          <a:xfrm flipH="1">
            <a:off x="29879244" y="19344927"/>
            <a:ext cx="2921617" cy="2921618"/>
          </a:xfrm>
          <a:prstGeom prst="line">
            <a:avLst/>
          </a:prstGeom>
          <a:ln w="431800">
            <a:solidFill>
              <a:schemeClr val="accent4">
                <a:hueOff val="366961"/>
                <a:satOff val="4172"/>
                <a:lumOff val="11129"/>
              </a:schemeClr>
            </a:solidFill>
            <a:miter lim="400000"/>
            <a:tailEnd type="stealth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0" name="Line"/>
          <p:cNvSpPr/>
          <p:nvPr/>
        </p:nvSpPr>
        <p:spPr>
          <a:xfrm flipH="1">
            <a:off x="26420830" y="22606637"/>
            <a:ext cx="3006971" cy="1"/>
          </a:xfrm>
          <a:prstGeom prst="line">
            <a:avLst/>
          </a:prstGeom>
          <a:ln w="431800">
            <a:solidFill>
              <a:schemeClr val="accent4">
                <a:hueOff val="366961"/>
                <a:satOff val="4172"/>
                <a:lumOff val="11129"/>
              </a:schemeClr>
            </a:solidFill>
            <a:miter lim="400000"/>
            <a:tailEnd type="stealth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1" name="Oval"/>
          <p:cNvSpPr/>
          <p:nvPr/>
        </p:nvSpPr>
        <p:spPr>
          <a:xfrm>
            <a:off x="9476858" y="8627260"/>
            <a:ext cx="599084" cy="609799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A little"/>
          <p:cNvSpPr txBox="1"/>
          <p:nvPr/>
        </p:nvSpPr>
        <p:spPr>
          <a:xfrm rot="4445577">
            <a:off x="8887163" y="4251795"/>
            <a:ext cx="2638230" cy="1091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>
            <a:lvl1pPr>
              <a:defRPr sz="6100"/>
            </a:lvl1pPr>
          </a:lstStyle>
          <a:p>
            <a:pPr/>
            <a:r>
              <a:t>A little</a:t>
            </a:r>
          </a:p>
        </p:txBody>
      </p:sp>
      <p:sp>
        <p:nvSpPr>
          <p:cNvPr id="233" name="d"/>
          <p:cNvSpPr/>
          <p:nvPr/>
        </p:nvSpPr>
        <p:spPr>
          <a:xfrm>
            <a:off x="29965544" y="9663273"/>
            <a:ext cx="915993" cy="935956"/>
          </a:xfrm>
          <a:prstGeom prst="rect">
            <a:avLst/>
          </a:prstGeom>
          <a:ln w="3048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/>
          <a:lstStyle>
            <a:lvl1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34" name="Begin remedy taking"/>
          <p:cNvSpPr txBox="1"/>
          <p:nvPr/>
        </p:nvSpPr>
        <p:spPr>
          <a:xfrm>
            <a:off x="14490717" y="7835640"/>
            <a:ext cx="9193267" cy="334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977" tIns="86977" rIns="86977" bIns="86977" anchor="ctr">
            <a:spAutoFit/>
          </a:bodyPr>
          <a:lstStyle/>
          <a:p>
            <a:pPr marL="958453" indent="-958453" algn="l">
              <a:buSzPct val="145000"/>
              <a:buChar char="•"/>
              <a:defRPr sz="6900"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 marL="958453" indent="-958453" algn="l">
              <a:buSzPct val="145000"/>
              <a:buChar char="•"/>
              <a:defRPr sz="6900">
                <a:solidFill>
                  <a:schemeClr val="accent1">
                    <a:lumOff val="-13575"/>
                  </a:schemeClr>
                </a:solidFill>
              </a:defRPr>
            </a:pPr>
            <a:r>
              <a:t>Begin remedy taking</a:t>
            </a:r>
          </a:p>
        </p:txBody>
      </p:sp>
      <p:sp>
        <p:nvSpPr>
          <p:cNvPr id="235" name="Effective"/>
          <p:cNvSpPr txBox="1"/>
          <p:nvPr/>
        </p:nvSpPr>
        <p:spPr>
          <a:xfrm>
            <a:off x="32131601" y="13491805"/>
            <a:ext cx="3863560" cy="122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7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Effective</a:t>
            </a:r>
          </a:p>
        </p:txBody>
      </p:sp>
      <p:sp>
        <p:nvSpPr>
          <p:cNvPr id="236" name="No effect"/>
          <p:cNvSpPr txBox="1"/>
          <p:nvPr/>
        </p:nvSpPr>
        <p:spPr>
          <a:xfrm>
            <a:off x="37067863" y="13491805"/>
            <a:ext cx="4044916" cy="122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 sz="7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No effect</a:t>
            </a:r>
          </a:p>
        </p:txBody>
      </p:sp>
      <p:pic>
        <p:nvPicPr>
          <p:cNvPr id="237" name="note take noback２.png" descr="note take noback２.png"/>
          <p:cNvPicPr>
            <a:picLocks noChangeAspect="1"/>
          </p:cNvPicPr>
          <p:nvPr/>
        </p:nvPicPr>
        <p:blipFill>
          <a:blip r:embed="rId8">
            <a:extLst/>
          </a:blip>
          <a:srcRect l="0" t="4436" r="19719" b="0"/>
          <a:stretch>
            <a:fillRect/>
          </a:stretch>
        </p:blipFill>
        <p:spPr>
          <a:xfrm rot="5424067">
            <a:off x="22003579" y="10282526"/>
            <a:ext cx="6402431" cy="76000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Mind &amp;…"/>
          <p:cNvSpPr txBox="1"/>
          <p:nvPr/>
        </p:nvSpPr>
        <p:spPr>
          <a:xfrm>
            <a:off x="22580644" y="11220956"/>
            <a:ext cx="4459546" cy="312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>
              <a:defRPr sz="6400"/>
            </a:pPr>
            <a:r>
              <a:t>Mind &amp;</a:t>
            </a:r>
          </a:p>
          <a:p>
            <a:pPr>
              <a:defRPr sz="6400"/>
            </a:pPr>
            <a:r>
              <a:t>Body</a:t>
            </a:r>
          </a:p>
          <a:p>
            <a:pPr>
              <a:defRPr sz="6400"/>
            </a:pPr>
            <a:r>
              <a:t> symptoms</a:t>
            </a:r>
          </a:p>
        </p:txBody>
      </p:sp>
      <p:pic>
        <p:nvPicPr>
          <p:cNvPr id="239" name="Sketches 10.png" descr="Sketches 10.png"/>
          <p:cNvPicPr>
            <a:picLocks noChangeAspect="1"/>
          </p:cNvPicPr>
          <p:nvPr/>
        </p:nvPicPr>
        <p:blipFill>
          <a:blip r:embed="rId9">
            <a:extLst/>
          </a:blip>
          <a:srcRect l="37024" t="37985" r="35197" b="781"/>
          <a:stretch>
            <a:fillRect/>
          </a:stretch>
        </p:blipFill>
        <p:spPr>
          <a:xfrm>
            <a:off x="6673198" y="20009840"/>
            <a:ext cx="6795313" cy="1122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Sketches 9.png" descr="Sketches 9.png"/>
          <p:cNvPicPr>
            <a:picLocks noChangeAspect="1"/>
          </p:cNvPicPr>
          <p:nvPr/>
        </p:nvPicPr>
        <p:blipFill>
          <a:blip r:embed="rId10">
            <a:extLst/>
          </a:blip>
          <a:srcRect l="35032" t="30400" r="36690" b="23168"/>
          <a:stretch>
            <a:fillRect/>
          </a:stretch>
        </p:blipFill>
        <p:spPr>
          <a:xfrm flipH="1" rot="6420000">
            <a:off x="15309893" y="17145774"/>
            <a:ext cx="7554915" cy="9299573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ectangle"/>
          <p:cNvSpPr/>
          <p:nvPr/>
        </p:nvSpPr>
        <p:spPr>
          <a:xfrm>
            <a:off x="9141400" y="18855695"/>
            <a:ext cx="2129756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Cap"/>
          <p:cNvSpPr txBox="1"/>
          <p:nvPr/>
        </p:nvSpPr>
        <p:spPr>
          <a:xfrm>
            <a:off x="9183462" y="18833516"/>
            <a:ext cx="2045631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Cap</a:t>
            </a:r>
          </a:p>
        </p:txBody>
      </p:sp>
      <p:sp>
        <p:nvSpPr>
          <p:cNvPr id="243" name="Rectangle"/>
          <p:cNvSpPr/>
          <p:nvPr/>
        </p:nvSpPr>
        <p:spPr>
          <a:xfrm>
            <a:off x="21259800" y="28489702"/>
            <a:ext cx="2032000" cy="103624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Storage:"/>
          <p:cNvSpPr txBox="1"/>
          <p:nvPr/>
        </p:nvSpPr>
        <p:spPr>
          <a:xfrm>
            <a:off x="17439733" y="532242"/>
            <a:ext cx="4084134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/>
          <a:p>
            <a:pPr/>
            <a:r>
              <a:t>Storage:</a:t>
            </a:r>
          </a:p>
        </p:txBody>
      </p:sp>
      <p:pic>
        <p:nvPicPr>
          <p:cNvPr id="245" name="no cap bottle.png" descr="no cap bottle.png"/>
          <p:cNvPicPr>
            <a:picLocks noChangeAspect="1"/>
          </p:cNvPicPr>
          <p:nvPr/>
        </p:nvPicPr>
        <p:blipFill>
          <a:blip r:embed="rId11">
            <a:extLst/>
          </a:blip>
          <a:srcRect l="33678" t="27711" r="36583" b="16800"/>
          <a:stretch>
            <a:fillRect/>
          </a:stretch>
        </p:blipFill>
        <p:spPr>
          <a:xfrm>
            <a:off x="6608740" y="8977745"/>
            <a:ext cx="6022964" cy="842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Rectangle"/>
          <p:cNvSpPr/>
          <p:nvPr/>
        </p:nvSpPr>
        <p:spPr>
          <a:xfrm>
            <a:off x="2048058" y="11726336"/>
            <a:ext cx="2129756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86977" tIns="86977" rIns="86977" bIns="86977" anchor="ctr"/>
          <a:lstStyle/>
          <a:p>
            <a:pPr>
              <a:defRPr b="0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7" name="Cap"/>
          <p:cNvSpPr txBox="1"/>
          <p:nvPr/>
        </p:nvSpPr>
        <p:spPr>
          <a:xfrm>
            <a:off x="2090121" y="11681979"/>
            <a:ext cx="2045631" cy="13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977" tIns="86977" rIns="86977" bIns="8697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977" tIns="86977" rIns="86977" bIns="86977" numCol="1" spcCol="38100" rtlCol="0" anchor="ctr" upright="0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977" tIns="86977" rIns="86977" bIns="86977" numCol="1" spcCol="38100" rtlCol="0" anchor="ctr" upright="0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977" tIns="86977" rIns="86977" bIns="86977" numCol="1" spcCol="38100" rtlCol="0" anchor="ctr" upright="0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977" tIns="86977" rIns="86977" bIns="86977" numCol="1" spcCol="38100" rtlCol="0" anchor="ctr" upright="0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